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handoutMasterIdLst>
    <p:handoutMasterId r:id="rId6"/>
  </p:handoutMasterIdLst>
  <p:sldIdLst>
    <p:sldId id="271" r:id="rId5"/>
  </p:sldIdLst>
  <p:sldSz cx="9144000" cy="6858000" type="screen4x3"/>
  <p:notesSz cx="9856788" cy="6735763"/>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70"/>
    <p:restoredTop sz="96327"/>
  </p:normalViewPr>
  <p:slideViewPr>
    <p:cSldViewPr>
      <p:cViewPr varScale="1">
        <p:scale>
          <a:sx n="106" d="100"/>
          <a:sy n="106" d="100"/>
        </p:scale>
        <p:origin x="235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handoutMaster" Target="handoutMasters/handout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4271963" cy="336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9219" name="Rectangle 3"/>
          <p:cNvSpPr>
            <a:spLocks noGrp="1" noChangeArrowheads="1"/>
          </p:cNvSpPr>
          <p:nvPr>
            <p:ph type="dt" sz="quarter" idx="1"/>
          </p:nvPr>
        </p:nvSpPr>
        <p:spPr bwMode="auto">
          <a:xfrm>
            <a:off x="5584825" y="0"/>
            <a:ext cx="4271963" cy="336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9220" name="Rectangle 4"/>
          <p:cNvSpPr>
            <a:spLocks noGrp="1" noChangeArrowheads="1"/>
          </p:cNvSpPr>
          <p:nvPr>
            <p:ph type="ftr" sz="quarter" idx="2"/>
          </p:nvPr>
        </p:nvSpPr>
        <p:spPr bwMode="auto">
          <a:xfrm>
            <a:off x="0" y="6399213"/>
            <a:ext cx="4271963" cy="336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9221" name="Rectangle 5"/>
          <p:cNvSpPr>
            <a:spLocks noGrp="1" noChangeArrowheads="1"/>
          </p:cNvSpPr>
          <p:nvPr>
            <p:ph type="sldNum" sz="quarter" idx="3"/>
          </p:nvPr>
        </p:nvSpPr>
        <p:spPr bwMode="auto">
          <a:xfrm>
            <a:off x="5584825" y="6399213"/>
            <a:ext cx="4271963" cy="336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B611575-D19F-4F85-9188-C423088F2E8D}" type="slidenum">
              <a:rPr lang="en-US" altLang="ja-JP"/>
              <a:pPr/>
              <a:t>‹#›</a:t>
            </a:fld>
            <a:endParaRPr lang="en-US" altLang="ja-JP"/>
          </a:p>
        </p:txBody>
      </p:sp>
    </p:spTree>
    <p:extLst>
      <p:ext uri="{BB962C8B-B14F-4D97-AF65-F5344CB8AC3E}">
        <p14:creationId xmlns:p14="http://schemas.microsoft.com/office/powerpoint/2010/main" val="325789131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D21AEEE1-7EE4-416A-95B3-6010E8BD5E40}" type="slidenum">
              <a:rPr lang="en-US" altLang="ja-JP" smtClean="0"/>
              <a:pPr/>
              <a:t>‹#›</a:t>
            </a:fld>
            <a:endParaRPr lang="en-US" altLang="ja-JP"/>
          </a:p>
        </p:txBody>
      </p:sp>
    </p:spTree>
    <p:extLst>
      <p:ext uri="{BB962C8B-B14F-4D97-AF65-F5344CB8AC3E}">
        <p14:creationId xmlns:p14="http://schemas.microsoft.com/office/powerpoint/2010/main" val="1026440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C09B1D0E-759E-4CB4-913C-C0D89ECA62B9}" type="slidenum">
              <a:rPr lang="en-US" altLang="ja-JP" smtClean="0"/>
              <a:pPr/>
              <a:t>‹#›</a:t>
            </a:fld>
            <a:endParaRPr lang="en-US" altLang="ja-JP"/>
          </a:p>
        </p:txBody>
      </p:sp>
    </p:spTree>
    <p:extLst>
      <p:ext uri="{BB962C8B-B14F-4D97-AF65-F5344CB8AC3E}">
        <p14:creationId xmlns:p14="http://schemas.microsoft.com/office/powerpoint/2010/main" val="3667769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C09B1D0E-759E-4CB4-913C-C0D89ECA62B9}" type="slidenum">
              <a:rPr lang="en-US" altLang="ja-JP" smtClean="0"/>
              <a:pPr/>
              <a:t>‹#›</a:t>
            </a:fld>
            <a:endParaRPr lang="en-US" altLang="ja-JP"/>
          </a:p>
        </p:txBody>
      </p:sp>
    </p:spTree>
    <p:extLst>
      <p:ext uri="{BB962C8B-B14F-4D97-AF65-F5344CB8AC3E}">
        <p14:creationId xmlns:p14="http://schemas.microsoft.com/office/powerpoint/2010/main" val="675759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DE909322-32E7-40F7-BA7C-15EBBA040187}" type="slidenum">
              <a:rPr lang="en-US" altLang="ja-JP" smtClean="0"/>
              <a:pPr/>
              <a:t>‹#›</a:t>
            </a:fld>
            <a:endParaRPr lang="en-US" altLang="ja-JP"/>
          </a:p>
        </p:txBody>
      </p:sp>
    </p:spTree>
    <p:extLst>
      <p:ext uri="{BB962C8B-B14F-4D97-AF65-F5344CB8AC3E}">
        <p14:creationId xmlns:p14="http://schemas.microsoft.com/office/powerpoint/2010/main" val="3306933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281E9205-77FD-4B40-81C3-1186EACD4647}" type="slidenum">
              <a:rPr lang="en-US" altLang="ja-JP" smtClean="0"/>
              <a:pPr/>
              <a:t>‹#›</a:t>
            </a:fld>
            <a:endParaRPr lang="en-US" altLang="ja-JP"/>
          </a:p>
        </p:txBody>
      </p:sp>
    </p:spTree>
    <p:extLst>
      <p:ext uri="{BB962C8B-B14F-4D97-AF65-F5344CB8AC3E}">
        <p14:creationId xmlns:p14="http://schemas.microsoft.com/office/powerpoint/2010/main" val="603417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en-US" altLang="ja-JP"/>
          </a:p>
        </p:txBody>
      </p:sp>
      <p:sp>
        <p:nvSpPr>
          <p:cNvPr id="6" name="フッター プレースホルダー 5"/>
          <p:cNvSpPr>
            <a:spLocks noGrp="1"/>
          </p:cNvSpPr>
          <p:nvPr>
            <p:ph type="ftr" sz="quarter" idx="11"/>
          </p:nvPr>
        </p:nvSpPr>
        <p:spPr/>
        <p:txBody>
          <a:bodyPr/>
          <a:lstStyle/>
          <a:p>
            <a:endParaRPr lang="en-US" altLang="ja-JP"/>
          </a:p>
        </p:txBody>
      </p:sp>
      <p:sp>
        <p:nvSpPr>
          <p:cNvPr id="7" name="スライド番号プレースホルダー 6"/>
          <p:cNvSpPr>
            <a:spLocks noGrp="1"/>
          </p:cNvSpPr>
          <p:nvPr>
            <p:ph type="sldNum" sz="quarter" idx="12"/>
          </p:nvPr>
        </p:nvSpPr>
        <p:spPr/>
        <p:txBody>
          <a:bodyPr/>
          <a:lstStyle/>
          <a:p>
            <a:fld id="{2C9EC698-DADA-4964-B302-53DF943B97C2}" type="slidenum">
              <a:rPr lang="en-US" altLang="ja-JP" smtClean="0"/>
              <a:pPr/>
              <a:t>‹#›</a:t>
            </a:fld>
            <a:endParaRPr lang="en-US" altLang="ja-JP"/>
          </a:p>
        </p:txBody>
      </p:sp>
    </p:spTree>
    <p:extLst>
      <p:ext uri="{BB962C8B-B14F-4D97-AF65-F5344CB8AC3E}">
        <p14:creationId xmlns:p14="http://schemas.microsoft.com/office/powerpoint/2010/main" val="670151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en-US" altLang="ja-JP"/>
          </a:p>
        </p:txBody>
      </p:sp>
      <p:sp>
        <p:nvSpPr>
          <p:cNvPr id="8" name="フッター プレースホルダー 7"/>
          <p:cNvSpPr>
            <a:spLocks noGrp="1"/>
          </p:cNvSpPr>
          <p:nvPr>
            <p:ph type="ftr" sz="quarter" idx="11"/>
          </p:nvPr>
        </p:nvSpPr>
        <p:spPr/>
        <p:txBody>
          <a:bodyPr/>
          <a:lstStyle/>
          <a:p>
            <a:endParaRPr lang="en-US" altLang="ja-JP"/>
          </a:p>
        </p:txBody>
      </p:sp>
      <p:sp>
        <p:nvSpPr>
          <p:cNvPr id="9" name="スライド番号プレースホルダー 8"/>
          <p:cNvSpPr>
            <a:spLocks noGrp="1"/>
          </p:cNvSpPr>
          <p:nvPr>
            <p:ph type="sldNum" sz="quarter" idx="12"/>
          </p:nvPr>
        </p:nvSpPr>
        <p:spPr/>
        <p:txBody>
          <a:bodyPr/>
          <a:lstStyle/>
          <a:p>
            <a:fld id="{1C6D3772-C369-4710-BFCB-26FE4793B833}" type="slidenum">
              <a:rPr lang="en-US" altLang="ja-JP" smtClean="0"/>
              <a:pPr/>
              <a:t>‹#›</a:t>
            </a:fld>
            <a:endParaRPr lang="en-US" altLang="ja-JP"/>
          </a:p>
        </p:txBody>
      </p:sp>
    </p:spTree>
    <p:extLst>
      <p:ext uri="{BB962C8B-B14F-4D97-AF65-F5344CB8AC3E}">
        <p14:creationId xmlns:p14="http://schemas.microsoft.com/office/powerpoint/2010/main" val="3485970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en-US" altLang="ja-JP"/>
          </a:p>
        </p:txBody>
      </p:sp>
      <p:sp>
        <p:nvSpPr>
          <p:cNvPr id="4" name="フッター プレースホルダー 3"/>
          <p:cNvSpPr>
            <a:spLocks noGrp="1"/>
          </p:cNvSpPr>
          <p:nvPr>
            <p:ph type="ftr" sz="quarter" idx="11"/>
          </p:nvPr>
        </p:nvSpPr>
        <p:spPr/>
        <p:txBody>
          <a:bodyPr/>
          <a:lstStyle/>
          <a:p>
            <a:endParaRPr lang="en-US" altLang="ja-JP"/>
          </a:p>
        </p:txBody>
      </p:sp>
      <p:sp>
        <p:nvSpPr>
          <p:cNvPr id="5" name="スライド番号プレースホルダー 4"/>
          <p:cNvSpPr>
            <a:spLocks noGrp="1"/>
          </p:cNvSpPr>
          <p:nvPr>
            <p:ph type="sldNum" sz="quarter" idx="12"/>
          </p:nvPr>
        </p:nvSpPr>
        <p:spPr/>
        <p:txBody>
          <a:bodyPr/>
          <a:lstStyle/>
          <a:p>
            <a:fld id="{582DC9C2-FCD3-4184-A98C-92AC35577BFB}" type="slidenum">
              <a:rPr lang="en-US" altLang="ja-JP" smtClean="0"/>
              <a:pPr/>
              <a:t>‹#›</a:t>
            </a:fld>
            <a:endParaRPr lang="en-US" altLang="ja-JP"/>
          </a:p>
        </p:txBody>
      </p:sp>
    </p:spTree>
    <p:extLst>
      <p:ext uri="{BB962C8B-B14F-4D97-AF65-F5344CB8AC3E}">
        <p14:creationId xmlns:p14="http://schemas.microsoft.com/office/powerpoint/2010/main" val="234517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en-US" altLang="ja-JP"/>
          </a:p>
        </p:txBody>
      </p:sp>
      <p:sp>
        <p:nvSpPr>
          <p:cNvPr id="3" name="フッター プレースホルダー 2"/>
          <p:cNvSpPr>
            <a:spLocks noGrp="1"/>
          </p:cNvSpPr>
          <p:nvPr>
            <p:ph type="ftr" sz="quarter" idx="11"/>
          </p:nvPr>
        </p:nvSpPr>
        <p:spPr/>
        <p:txBody>
          <a:bodyPr/>
          <a:lstStyle/>
          <a:p>
            <a:endParaRPr lang="en-US" altLang="ja-JP"/>
          </a:p>
        </p:txBody>
      </p:sp>
      <p:sp>
        <p:nvSpPr>
          <p:cNvPr id="4" name="スライド番号プレースホルダー 3"/>
          <p:cNvSpPr>
            <a:spLocks noGrp="1"/>
          </p:cNvSpPr>
          <p:nvPr>
            <p:ph type="sldNum" sz="quarter" idx="12"/>
          </p:nvPr>
        </p:nvSpPr>
        <p:spPr/>
        <p:txBody>
          <a:bodyPr/>
          <a:lstStyle/>
          <a:p>
            <a:fld id="{744E255F-8611-442F-BBBD-21432F3611C1}" type="slidenum">
              <a:rPr lang="en-US" altLang="ja-JP" smtClean="0"/>
              <a:pPr/>
              <a:t>‹#›</a:t>
            </a:fld>
            <a:endParaRPr lang="en-US" altLang="ja-JP"/>
          </a:p>
        </p:txBody>
      </p:sp>
    </p:spTree>
    <p:extLst>
      <p:ext uri="{BB962C8B-B14F-4D97-AF65-F5344CB8AC3E}">
        <p14:creationId xmlns:p14="http://schemas.microsoft.com/office/powerpoint/2010/main" val="3946355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en-US" altLang="ja-JP"/>
          </a:p>
        </p:txBody>
      </p:sp>
      <p:sp>
        <p:nvSpPr>
          <p:cNvPr id="6" name="フッター プレースホルダー 5"/>
          <p:cNvSpPr>
            <a:spLocks noGrp="1"/>
          </p:cNvSpPr>
          <p:nvPr>
            <p:ph type="ftr" sz="quarter" idx="11"/>
          </p:nvPr>
        </p:nvSpPr>
        <p:spPr/>
        <p:txBody>
          <a:bodyPr/>
          <a:lstStyle/>
          <a:p>
            <a:endParaRPr lang="en-US" altLang="ja-JP"/>
          </a:p>
        </p:txBody>
      </p:sp>
      <p:sp>
        <p:nvSpPr>
          <p:cNvPr id="7" name="スライド番号プレースホルダー 6"/>
          <p:cNvSpPr>
            <a:spLocks noGrp="1"/>
          </p:cNvSpPr>
          <p:nvPr>
            <p:ph type="sldNum" sz="quarter" idx="12"/>
          </p:nvPr>
        </p:nvSpPr>
        <p:spPr/>
        <p:txBody>
          <a:bodyPr/>
          <a:lstStyle/>
          <a:p>
            <a:fld id="{C09B1D0E-759E-4CB4-913C-C0D89ECA62B9}" type="slidenum">
              <a:rPr lang="en-US" altLang="ja-JP" smtClean="0"/>
              <a:pPr/>
              <a:t>‹#›</a:t>
            </a:fld>
            <a:endParaRPr lang="en-US" altLang="ja-JP"/>
          </a:p>
        </p:txBody>
      </p:sp>
    </p:spTree>
    <p:extLst>
      <p:ext uri="{BB962C8B-B14F-4D97-AF65-F5344CB8AC3E}">
        <p14:creationId xmlns:p14="http://schemas.microsoft.com/office/powerpoint/2010/main" val="930532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en-US" altLang="ja-JP"/>
          </a:p>
        </p:txBody>
      </p:sp>
      <p:sp>
        <p:nvSpPr>
          <p:cNvPr id="6" name="フッター プレースホルダー 5"/>
          <p:cNvSpPr>
            <a:spLocks noGrp="1"/>
          </p:cNvSpPr>
          <p:nvPr>
            <p:ph type="ftr" sz="quarter" idx="11"/>
          </p:nvPr>
        </p:nvSpPr>
        <p:spPr/>
        <p:txBody>
          <a:bodyPr/>
          <a:lstStyle/>
          <a:p>
            <a:endParaRPr lang="en-US" altLang="ja-JP"/>
          </a:p>
        </p:txBody>
      </p:sp>
      <p:sp>
        <p:nvSpPr>
          <p:cNvPr id="7" name="スライド番号プレースホルダー 6"/>
          <p:cNvSpPr>
            <a:spLocks noGrp="1"/>
          </p:cNvSpPr>
          <p:nvPr>
            <p:ph type="sldNum" sz="quarter" idx="12"/>
          </p:nvPr>
        </p:nvSpPr>
        <p:spPr/>
        <p:txBody>
          <a:bodyPr/>
          <a:lstStyle/>
          <a:p>
            <a:fld id="{6DCDAB92-E1FB-4AC9-BE2B-BDEBB411106E}" type="slidenum">
              <a:rPr lang="en-US" altLang="ja-JP" smtClean="0"/>
              <a:pPr/>
              <a:t>‹#›</a:t>
            </a:fld>
            <a:endParaRPr lang="en-US" altLang="ja-JP"/>
          </a:p>
        </p:txBody>
      </p:sp>
    </p:spTree>
    <p:extLst>
      <p:ext uri="{BB962C8B-B14F-4D97-AF65-F5344CB8AC3E}">
        <p14:creationId xmlns:p14="http://schemas.microsoft.com/office/powerpoint/2010/main" val="1667235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B1D0E-759E-4CB4-913C-C0D89ECA62B9}" type="slidenum">
              <a:rPr lang="en-US" altLang="ja-JP" smtClean="0"/>
              <a:pPr/>
              <a:t>‹#›</a:t>
            </a:fld>
            <a:endParaRPr lang="en-US" altLang="ja-JP"/>
          </a:p>
        </p:txBody>
      </p:sp>
    </p:spTree>
    <p:extLst>
      <p:ext uri="{BB962C8B-B14F-4D97-AF65-F5344CB8AC3E}">
        <p14:creationId xmlns:p14="http://schemas.microsoft.com/office/powerpoint/2010/main" val="244388321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D139105B-23CE-B25D-6ECC-3A9823EAD20D}"/>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rcRect l="5498" r="5500"/>
          <a:stretch/>
        </p:blipFill>
        <p:spPr>
          <a:xfrm>
            <a:off x="-1" y="0"/>
            <a:ext cx="9144001" cy="6858000"/>
          </a:xfrm>
          <a:prstGeom prst="rect">
            <a:avLst/>
          </a:prstGeom>
        </p:spPr>
      </p:pic>
      <p:sp>
        <p:nvSpPr>
          <p:cNvPr id="32771" name="Rectangle 3"/>
          <p:cNvSpPr>
            <a:spLocks noGrp="1" noChangeArrowheads="1"/>
          </p:cNvSpPr>
          <p:nvPr>
            <p:ph idx="1"/>
          </p:nvPr>
        </p:nvSpPr>
        <p:spPr>
          <a:xfrm>
            <a:off x="215516" y="1052736"/>
            <a:ext cx="8712968" cy="4587804"/>
          </a:xfrm>
          <a:solidFill>
            <a:schemeClr val="bg1">
              <a:alpha val="70000"/>
            </a:schemeClr>
          </a:solidFill>
        </p:spPr>
        <p:txBody>
          <a:bodyPr anchor="t">
            <a:noAutofit/>
          </a:bodyPr>
          <a:lstStyle/>
          <a:p>
            <a:pPr marL="0" indent="0">
              <a:lnSpc>
                <a:spcPct val="120000"/>
              </a:lnSpc>
              <a:spcBef>
                <a:spcPts val="300"/>
              </a:spcBef>
              <a:spcAft>
                <a:spcPts val="300"/>
              </a:spcAft>
              <a:buNone/>
            </a:pPr>
            <a:r>
              <a:rPr lang="ja-JP" altLang="en-US" sz="1800" b="1" dirty="0">
                <a:latin typeface="游ゴシック Medium" panose="020B0500000000000000" pitchFamily="50" charset="-128"/>
                <a:ea typeface="游ゴシック Medium" panose="020B0500000000000000" pitchFamily="50" charset="-128"/>
                <a:cs typeface="Arial" panose="020B0604020202020204" pitchFamily="34" charset="0"/>
              </a:rPr>
              <a:t>日時</a:t>
            </a:r>
            <a:r>
              <a:rPr lang="ja-JP" altLang="en-US" sz="1800" dirty="0">
                <a:latin typeface="游ゴシック Medium" panose="020B0500000000000000" pitchFamily="50" charset="-128"/>
                <a:ea typeface="游ゴシック Medium" panose="020B0500000000000000" pitchFamily="50" charset="-128"/>
                <a:cs typeface="Arial" panose="020B0604020202020204" pitchFamily="34" charset="0"/>
              </a:rPr>
              <a:t>：</a:t>
            </a:r>
            <a:r>
              <a:rPr lang="en-US" altLang="ja-JP" sz="1800" dirty="0">
                <a:latin typeface="游ゴシック Medium" panose="020B0500000000000000" pitchFamily="50" charset="-128"/>
                <a:ea typeface="游ゴシック Medium" panose="020B0500000000000000" pitchFamily="50" charset="-128"/>
                <a:cs typeface="Arial" panose="020B0604020202020204" pitchFamily="34" charset="0"/>
              </a:rPr>
              <a:t>2024</a:t>
            </a:r>
            <a:r>
              <a:rPr lang="ja-JP" altLang="en-US" sz="1800" dirty="0">
                <a:latin typeface="游ゴシック Medium" panose="020B0500000000000000" pitchFamily="50" charset="-128"/>
                <a:ea typeface="游ゴシック Medium" panose="020B0500000000000000" pitchFamily="50" charset="-128"/>
                <a:cs typeface="Arial" panose="020B0604020202020204" pitchFamily="34" charset="0"/>
              </a:rPr>
              <a:t>年</a:t>
            </a:r>
            <a:r>
              <a:rPr lang="en-US" altLang="ja-JP" sz="1800" dirty="0">
                <a:latin typeface="游ゴシック Medium" panose="020B0500000000000000" pitchFamily="50" charset="-128"/>
                <a:ea typeface="游ゴシック Medium" panose="020B0500000000000000" pitchFamily="50" charset="-128"/>
                <a:cs typeface="Arial" panose="020B0604020202020204" pitchFamily="34" charset="0"/>
              </a:rPr>
              <a:t>11</a:t>
            </a:r>
            <a:r>
              <a:rPr lang="ja-JP" altLang="en-US" sz="1800" dirty="0">
                <a:latin typeface="游ゴシック Medium" panose="020B0500000000000000" pitchFamily="50" charset="-128"/>
                <a:ea typeface="游ゴシック Medium" panose="020B0500000000000000" pitchFamily="50" charset="-128"/>
                <a:cs typeface="Arial" panose="020B0604020202020204" pitchFamily="34" charset="0"/>
              </a:rPr>
              <a:t>月</a:t>
            </a:r>
            <a:r>
              <a:rPr lang="en-US" altLang="ja-JP" sz="1800" dirty="0">
                <a:latin typeface="游ゴシック Medium" panose="020B0500000000000000" pitchFamily="50" charset="-128"/>
                <a:ea typeface="游ゴシック Medium" panose="020B0500000000000000" pitchFamily="50" charset="-128"/>
                <a:cs typeface="Arial" panose="020B0604020202020204" pitchFamily="34" charset="0"/>
              </a:rPr>
              <a:t>25</a:t>
            </a:r>
            <a:r>
              <a:rPr lang="ja-JP" altLang="en-US" sz="1800" dirty="0">
                <a:latin typeface="游ゴシック Medium" panose="020B0500000000000000" pitchFamily="50" charset="-128"/>
                <a:ea typeface="游ゴシック Medium" panose="020B0500000000000000" pitchFamily="50" charset="-128"/>
                <a:cs typeface="Arial" panose="020B0604020202020204" pitchFamily="34" charset="0"/>
              </a:rPr>
              <a:t>日（月）</a:t>
            </a:r>
            <a:r>
              <a:rPr lang="en-US" altLang="ja-JP" sz="1800" dirty="0">
                <a:latin typeface="游ゴシック Medium" panose="020B0500000000000000" pitchFamily="50" charset="-128"/>
                <a:ea typeface="游ゴシック Medium" panose="020B0500000000000000" pitchFamily="50" charset="-128"/>
                <a:cs typeface="Arial" panose="020B0604020202020204" pitchFamily="34" charset="0"/>
              </a:rPr>
              <a:t>17:30〜19:00</a:t>
            </a:r>
            <a:r>
              <a:rPr lang="ja-JP" altLang="en-US" sz="1800" dirty="0">
                <a:latin typeface="游ゴシック Medium" panose="020B0500000000000000" pitchFamily="50" charset="-128"/>
                <a:ea typeface="游ゴシック Medium" panose="020B0500000000000000" pitchFamily="50" charset="-128"/>
                <a:cs typeface="Arial" panose="020B0604020202020204" pitchFamily="34" charset="0"/>
              </a:rPr>
              <a:t>　</a:t>
            </a:r>
            <a:endParaRPr lang="en-US" altLang="ja-JP" sz="1800" dirty="0">
              <a:latin typeface="游ゴシック Medium" panose="020B0500000000000000" pitchFamily="50" charset="-128"/>
              <a:ea typeface="游ゴシック Medium" panose="020B0500000000000000" pitchFamily="50" charset="-128"/>
              <a:cs typeface="Arial" panose="020B0604020202020204" pitchFamily="34" charset="0"/>
            </a:endParaRPr>
          </a:p>
          <a:p>
            <a:pPr marL="0" indent="0">
              <a:lnSpc>
                <a:spcPct val="120000"/>
              </a:lnSpc>
              <a:spcBef>
                <a:spcPts val="300"/>
              </a:spcBef>
              <a:spcAft>
                <a:spcPts val="300"/>
              </a:spcAft>
              <a:buNone/>
            </a:pPr>
            <a:r>
              <a:rPr lang="ja-JP" altLang="en-US" sz="1800" b="1" dirty="0">
                <a:latin typeface="游ゴシック Medium" panose="020B0500000000000000" pitchFamily="50" charset="-128"/>
                <a:ea typeface="游ゴシック Medium" panose="020B0500000000000000" pitchFamily="50" charset="-128"/>
                <a:cs typeface="Arial" panose="020B0604020202020204" pitchFamily="34" charset="0"/>
              </a:rPr>
              <a:t>場所</a:t>
            </a:r>
            <a:r>
              <a:rPr lang="ja-JP" altLang="en-US" sz="1800" dirty="0">
                <a:latin typeface="游ゴシック Medium" panose="020B0500000000000000" pitchFamily="50" charset="-128"/>
                <a:ea typeface="游ゴシック Medium" panose="020B0500000000000000" pitchFamily="50" charset="-128"/>
                <a:cs typeface="Arial" panose="020B0604020202020204" pitchFamily="34" charset="0"/>
              </a:rPr>
              <a:t>：歯学研究科</a:t>
            </a:r>
            <a:r>
              <a:rPr lang="en-US" altLang="ja-JP" sz="1800" dirty="0">
                <a:latin typeface="游ゴシック Medium" panose="020B0500000000000000" pitchFamily="50" charset="-128"/>
                <a:ea typeface="游ゴシック Medium" panose="020B0500000000000000" pitchFamily="50" charset="-128"/>
                <a:cs typeface="Arial" panose="020B0604020202020204" pitchFamily="34" charset="0"/>
              </a:rPr>
              <a:t>F</a:t>
            </a:r>
            <a:r>
              <a:rPr lang="ja-JP" altLang="en-US" sz="1800" dirty="0">
                <a:latin typeface="游ゴシック Medium" panose="020B0500000000000000" pitchFamily="50" charset="-128"/>
                <a:ea typeface="游ゴシック Medium" panose="020B0500000000000000" pitchFamily="50" charset="-128"/>
                <a:cs typeface="Arial" panose="020B0604020202020204" pitchFamily="34" charset="0"/>
              </a:rPr>
              <a:t>棟</a:t>
            </a:r>
            <a:r>
              <a:rPr lang="en-US" altLang="ja-JP" sz="1800" dirty="0">
                <a:latin typeface="游ゴシック Medium" panose="020B0500000000000000" pitchFamily="50" charset="-128"/>
                <a:ea typeface="游ゴシック Medium" panose="020B0500000000000000" pitchFamily="50" charset="-128"/>
                <a:cs typeface="Arial" panose="020B0604020202020204" pitchFamily="34" charset="0"/>
              </a:rPr>
              <a:t>5</a:t>
            </a:r>
            <a:r>
              <a:rPr lang="ja-JP" altLang="en-US" sz="1800" dirty="0">
                <a:latin typeface="游ゴシック Medium" panose="020B0500000000000000" pitchFamily="50" charset="-128"/>
                <a:ea typeface="游ゴシック Medium" panose="020B0500000000000000" pitchFamily="50" charset="-128"/>
                <a:cs typeface="Arial" panose="020B0604020202020204" pitchFamily="34" charset="0"/>
              </a:rPr>
              <a:t>階弓倉記念ホールおよびオンライン</a:t>
            </a:r>
            <a:endParaRPr lang="en-US" altLang="ja-JP" sz="1800" dirty="0">
              <a:latin typeface="游ゴシック Medium" panose="020B0500000000000000" pitchFamily="50" charset="-128"/>
              <a:ea typeface="游ゴシック Medium" panose="020B0500000000000000" pitchFamily="50"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800" dirty="0">
                <a:latin typeface="游ゴシック Medium" panose="020B0500000000000000" pitchFamily="50" charset="-128"/>
                <a:ea typeface="游ゴシック Medium" panose="020B0500000000000000" pitchFamily="50" charset="-128"/>
                <a:cs typeface="Arial" panose="020B0604020202020204" pitchFamily="34" charset="0"/>
              </a:rPr>
              <a:t>　　　</a:t>
            </a:r>
            <a:r>
              <a:rPr lang="en-US" altLang="ja-JP" sz="1800" dirty="0">
                <a:latin typeface="游ゴシック Medium" panose="020B0500000000000000" pitchFamily="50" charset="-128"/>
                <a:ea typeface="游ゴシック Medium" panose="020B0500000000000000" pitchFamily="50" charset="-128"/>
                <a:cs typeface="Arial" panose="020B0604020202020204" pitchFamily="34" charset="0"/>
              </a:rPr>
              <a:t>Zoom</a:t>
            </a:r>
            <a:r>
              <a:rPr lang="ja-JP" altLang="en-US" sz="1800" dirty="0">
                <a:latin typeface="游ゴシック Medium" panose="020B0500000000000000" pitchFamily="50" charset="-128"/>
                <a:ea typeface="游ゴシック Medium" panose="020B0500000000000000" pitchFamily="50" charset="-128"/>
                <a:cs typeface="Arial" panose="020B0604020202020204" pitchFamily="34" charset="0"/>
              </a:rPr>
              <a:t>登録用</a:t>
            </a:r>
            <a:r>
              <a:rPr lang="en-US" altLang="ja-JP" sz="1800" dirty="0">
                <a:latin typeface="游ゴシック Medium" panose="020B0500000000000000" pitchFamily="50" charset="-128"/>
                <a:ea typeface="游ゴシック Medium" panose="020B0500000000000000" pitchFamily="50" charset="-128"/>
                <a:cs typeface="Arial" panose="020B0604020202020204" pitchFamily="34" charset="0"/>
              </a:rPr>
              <a:t>URL</a:t>
            </a:r>
            <a:r>
              <a:rPr lang="ja-JP" altLang="en-US" sz="1800" dirty="0">
                <a:latin typeface="游ゴシック Medium" panose="020B0500000000000000" pitchFamily="50" charset="-128"/>
                <a:ea typeface="游ゴシック Medium" panose="020B0500000000000000" pitchFamily="50" charset="-128"/>
                <a:cs typeface="Arial" panose="020B0604020202020204" pitchFamily="34" charset="0"/>
              </a:rPr>
              <a:t>　</a:t>
            </a:r>
            <a:r>
              <a:rPr lang="en-US" altLang="ja-JP" sz="1800" dirty="0">
                <a:latin typeface="游ゴシック Medium" panose="020B0500000000000000" pitchFamily="50" charset="-128"/>
                <a:ea typeface="游ゴシック Medium" panose="020B0500000000000000" pitchFamily="50" charset="-128"/>
                <a:cs typeface="Arial" panose="020B0604020202020204" pitchFamily="34" charset="0"/>
              </a:rPr>
              <a:t>https://x.gd/cw8kS</a:t>
            </a: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800" dirty="0">
                <a:latin typeface="游ゴシック Medium" panose="020B0500000000000000" pitchFamily="50" charset="-128"/>
                <a:ea typeface="游ゴシック Medium" panose="020B0500000000000000" pitchFamily="50" charset="-128"/>
                <a:cs typeface="Arial" panose="020B0604020202020204" pitchFamily="34" charset="0"/>
              </a:rPr>
              <a:t>　　（定員になり次第締め切らせていただきます）　</a:t>
            </a:r>
            <a:r>
              <a:rPr lang="en-US" altLang="ja-JP" sz="1800" dirty="0">
                <a:latin typeface="游ゴシック Medium" panose="020B0500000000000000" pitchFamily="50" charset="-128"/>
                <a:ea typeface="游ゴシック Medium" panose="020B0500000000000000" pitchFamily="50" charset="-128"/>
                <a:cs typeface="Arial" panose="020B0604020202020204" pitchFamily="34" charset="0"/>
              </a:rPr>
              <a:t> </a:t>
            </a:r>
            <a:endParaRPr kumimoji="0" lang="ja-JP" altLang="ja-JP" sz="18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cs typeface="Arial" panose="020B0604020202020204" pitchFamily="34" charset="0"/>
            </a:endParaRPr>
          </a:p>
          <a:p>
            <a:pPr marL="0" indent="0">
              <a:lnSpc>
                <a:spcPct val="120000"/>
              </a:lnSpc>
              <a:spcBef>
                <a:spcPts val="300"/>
              </a:spcBef>
              <a:spcAft>
                <a:spcPts val="300"/>
              </a:spcAft>
              <a:buNone/>
            </a:pPr>
            <a:r>
              <a:rPr lang="ja-JP" altLang="en-US" sz="1800" b="1" dirty="0">
                <a:latin typeface="游ゴシック Medium" panose="020B0500000000000000" pitchFamily="50" charset="-128"/>
                <a:ea typeface="游ゴシック Medium" panose="020B0500000000000000" pitchFamily="50" charset="-128"/>
                <a:cs typeface="Arial" panose="020B0604020202020204" pitchFamily="34" charset="0"/>
              </a:rPr>
              <a:t>講師</a:t>
            </a:r>
            <a:r>
              <a:rPr lang="ja-JP" altLang="en-US" sz="1800" dirty="0">
                <a:latin typeface="游ゴシック Medium" panose="020B0500000000000000" pitchFamily="50" charset="-128"/>
                <a:ea typeface="游ゴシック Medium" panose="020B0500000000000000" pitchFamily="50" charset="-128"/>
                <a:cs typeface="Arial" panose="020B0604020202020204" pitchFamily="34" charset="0"/>
              </a:rPr>
              <a:t>：沖 真弥 先生 </a:t>
            </a:r>
            <a:br>
              <a:rPr lang="ja-JP" altLang="en-US" sz="1800" dirty="0">
                <a:latin typeface="游ゴシック Medium" panose="020B0500000000000000" pitchFamily="50" charset="-128"/>
                <a:ea typeface="游ゴシック Medium" panose="020B0500000000000000" pitchFamily="50" charset="-128"/>
                <a:cs typeface="Arial" panose="020B0604020202020204" pitchFamily="34" charset="0"/>
              </a:rPr>
            </a:br>
            <a:r>
              <a:rPr lang="ja-JP" altLang="en-US" sz="1800" dirty="0">
                <a:latin typeface="游ゴシック Medium" panose="020B0500000000000000" pitchFamily="50" charset="-128"/>
                <a:ea typeface="游ゴシック Medium" panose="020B0500000000000000" pitchFamily="50" charset="-128"/>
                <a:cs typeface="Arial" panose="020B0604020202020204" pitchFamily="34" charset="0"/>
              </a:rPr>
              <a:t>　　　熊本大学 生命資源研究支援センター 教授</a:t>
            </a:r>
            <a:endParaRPr lang="en-US" altLang="ja-JP" sz="1800" dirty="0">
              <a:latin typeface="游ゴシック Medium" panose="020B0500000000000000" pitchFamily="50" charset="-128"/>
              <a:ea typeface="游ゴシック Medium" panose="020B0500000000000000" pitchFamily="50" charset="-128"/>
              <a:cs typeface="Arial" panose="020B0604020202020204" pitchFamily="34" charset="0"/>
            </a:endParaRPr>
          </a:p>
          <a:p>
            <a:pPr marL="671513" indent="-671513">
              <a:lnSpc>
                <a:spcPct val="120000"/>
              </a:lnSpc>
              <a:spcBef>
                <a:spcPts val="300"/>
              </a:spcBef>
              <a:spcAft>
                <a:spcPts val="300"/>
              </a:spcAft>
              <a:buNone/>
            </a:pPr>
            <a:r>
              <a:rPr lang="ja-JP" altLang="en-US" sz="1800" b="1" dirty="0">
                <a:latin typeface="游ゴシック Medium" panose="020B0500000000000000" pitchFamily="50" charset="-128"/>
                <a:ea typeface="游ゴシック Medium" panose="020B0500000000000000" pitchFamily="50" charset="-128"/>
                <a:cs typeface="Arial" panose="020B0604020202020204" pitchFamily="34" charset="0"/>
              </a:rPr>
              <a:t>演題：</a:t>
            </a:r>
            <a:r>
              <a:rPr lang="ja-JP" altLang="ja-JP" sz="1800" dirty="0">
                <a:effectLst/>
                <a:latin typeface="游ゴシック Medium" panose="020B0500000000000000" pitchFamily="50" charset="-128"/>
                <a:ea typeface="游ゴシック Medium" panose="020B0500000000000000" pitchFamily="50" charset="-128"/>
                <a:cs typeface="Times New Roman" panose="02020603050405020304" pitchFamily="18" charset="0"/>
              </a:rPr>
              <a:t>時空間的な遺伝子発現制御を理解するための実験技術と情報解析基盤</a:t>
            </a:r>
            <a:endParaRPr lang="en-US" altLang="ja-JP" sz="1800" dirty="0">
              <a:latin typeface="游ゴシック Medium" panose="020B0500000000000000" pitchFamily="50" charset="-128"/>
              <a:ea typeface="游ゴシック Medium" panose="020B0500000000000000" pitchFamily="50" charset="-128"/>
              <a:cs typeface="Times New Roman" panose="02020603050405020304" pitchFamily="18" charset="0"/>
            </a:endParaRPr>
          </a:p>
          <a:p>
            <a:pPr marL="0" indent="0">
              <a:lnSpc>
                <a:spcPct val="120000"/>
              </a:lnSpc>
              <a:spcBef>
                <a:spcPts val="300"/>
              </a:spcBef>
              <a:spcAft>
                <a:spcPts val="300"/>
              </a:spcAft>
              <a:buNone/>
            </a:pPr>
            <a:r>
              <a:rPr lang="ja-JP" altLang="en-US" sz="1800" b="1" dirty="0">
                <a:latin typeface="游ゴシック Medium" panose="020B0500000000000000" pitchFamily="50" charset="-128"/>
                <a:ea typeface="游ゴシック Medium" panose="020B0500000000000000" pitchFamily="50" charset="-128"/>
                <a:cs typeface="Arial" panose="020B0604020202020204" pitchFamily="34" charset="0"/>
              </a:rPr>
              <a:t>概要</a:t>
            </a:r>
            <a:r>
              <a:rPr lang="ja-JP" altLang="en-US" sz="1800" dirty="0">
                <a:latin typeface="游ゴシック Medium" panose="020B0500000000000000" pitchFamily="50" charset="-128"/>
                <a:ea typeface="游ゴシック Medium" panose="020B0500000000000000" pitchFamily="50" charset="-128"/>
                <a:cs typeface="Arial" panose="020B0604020202020204" pitchFamily="34" charset="0"/>
              </a:rPr>
              <a:t>：</a:t>
            </a:r>
            <a:r>
              <a:rPr lang="ja-JP" altLang="ja-JP" sz="1800" dirty="0">
                <a:effectLst/>
                <a:latin typeface="游ゴシック Medium" panose="020B0500000000000000" pitchFamily="50" charset="-128"/>
                <a:ea typeface="游ゴシック Medium" panose="020B0500000000000000" pitchFamily="50" charset="-128"/>
                <a:cs typeface="Times New Roman" panose="02020603050405020304" pitchFamily="18" charset="0"/>
              </a:rPr>
              <a:t>多細胞生物ではさまざまな遺伝子が時空間的に特異的かつ精巧な発現パターンを示すが、微小かつ多様な細胞タイプが混在した組織における遺伝子制御機構の解明は難しい。われわれは空間的な遺伝子発現情報を光で抽出する技術（</a:t>
            </a:r>
            <a:r>
              <a:rPr lang="en-US" altLang="ja-JP" sz="1800" dirty="0">
                <a:effectLst/>
                <a:latin typeface="游ゴシック Medium" panose="020B0500000000000000" pitchFamily="50" charset="-128"/>
                <a:ea typeface="游ゴシック Medium" panose="020B0500000000000000" pitchFamily="50" charset="-128"/>
                <a:cs typeface="Times New Roman" panose="02020603050405020304" pitchFamily="18" charset="0"/>
              </a:rPr>
              <a:t>photo-isolation chemistry</a:t>
            </a:r>
            <a:r>
              <a:rPr lang="ja-JP" altLang="ja-JP" sz="1800" dirty="0">
                <a:effectLst/>
                <a:latin typeface="游ゴシック Medium" panose="020B0500000000000000" pitchFamily="50" charset="-128"/>
                <a:ea typeface="游ゴシック Medium" panose="020B0500000000000000" pitchFamily="50" charset="-128"/>
                <a:cs typeface="Times New Roman" panose="02020603050405020304" pitchFamily="18" charset="0"/>
              </a:rPr>
              <a:t>）と、エピゲノミクス統合データベース（</a:t>
            </a:r>
            <a:r>
              <a:rPr lang="en-US" altLang="ja-JP" sz="1800" dirty="0" err="1">
                <a:effectLst/>
                <a:latin typeface="游ゴシック Medium" panose="020B0500000000000000" pitchFamily="50" charset="-128"/>
                <a:ea typeface="游ゴシック Medium" panose="020B0500000000000000" pitchFamily="50" charset="-128"/>
                <a:cs typeface="Times New Roman" panose="02020603050405020304" pitchFamily="18" charset="0"/>
              </a:rPr>
              <a:t>ChIP</a:t>
            </a:r>
            <a:r>
              <a:rPr lang="en-US" altLang="ja-JP" sz="1800" dirty="0">
                <a:effectLst/>
                <a:latin typeface="游ゴシック Medium" panose="020B0500000000000000" pitchFamily="50" charset="-128"/>
                <a:ea typeface="游ゴシック Medium" panose="020B0500000000000000" pitchFamily="50" charset="-128"/>
                <a:cs typeface="Times New Roman" panose="02020603050405020304" pitchFamily="18" charset="0"/>
              </a:rPr>
              <a:t>-Atlas</a:t>
            </a:r>
            <a:r>
              <a:rPr lang="ja-JP" altLang="ja-JP" sz="1800" dirty="0">
                <a:effectLst/>
                <a:latin typeface="游ゴシック Medium" panose="020B0500000000000000" pitchFamily="50" charset="-128"/>
                <a:ea typeface="游ゴシック Medium" panose="020B0500000000000000" pitchFamily="50" charset="-128"/>
                <a:cs typeface="Times New Roman" panose="02020603050405020304" pitchFamily="18" charset="0"/>
              </a:rPr>
              <a:t>）を開発している。これらの新技術とデータ駆動型解析により、空間的な発現制御機構の解明に迫り、さらに病理診断や病態解明への応用をめざした研究について紹介する。</a:t>
            </a:r>
            <a:endParaRPr lang="en-US" altLang="ja-JP" sz="1800" dirty="0">
              <a:latin typeface="游ゴシック Medium" panose="020B0500000000000000" pitchFamily="50" charset="-128"/>
              <a:ea typeface="游ゴシック Medium" panose="020B0500000000000000" pitchFamily="50" charset="-128"/>
              <a:cs typeface="Arial" panose="020B0604020202020204" pitchFamily="34" charset="0"/>
            </a:endParaRPr>
          </a:p>
        </p:txBody>
      </p:sp>
      <p:sp>
        <p:nvSpPr>
          <p:cNvPr id="7" name="Rectangle 3"/>
          <p:cNvSpPr txBox="1">
            <a:spLocks noChangeArrowheads="1"/>
          </p:cNvSpPr>
          <p:nvPr/>
        </p:nvSpPr>
        <p:spPr bwMode="auto">
          <a:xfrm>
            <a:off x="215516" y="5831273"/>
            <a:ext cx="8712968" cy="838088"/>
          </a:xfrm>
          <a:prstGeom prst="rect">
            <a:avLst/>
          </a:prstGeom>
          <a:solidFill>
            <a:schemeClr val="bg1">
              <a:alpha val="7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lr>
                <a:schemeClr val="accent2"/>
              </a:buClr>
              <a:buFont typeface="Wingdings" pitchFamily="2" charset="2"/>
              <a:buChar char="w"/>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55000"/>
              <a:buFont typeface="Wingdings" pitchFamily="2" charset="2"/>
              <a:buChar char="n"/>
              <a:defRPr kumimoji="1" sz="2800">
                <a:solidFill>
                  <a:schemeClr val="tx1"/>
                </a:solidFill>
                <a:latin typeface="+mn-lt"/>
                <a:ea typeface="+mn-ea"/>
              </a:defRPr>
            </a:lvl2pPr>
            <a:lvl3pPr marL="1085850" indent="-228600" algn="l" rtl="0" eaLnBrk="1" fontAlgn="base" hangingPunct="1">
              <a:spcBef>
                <a:spcPct val="20000"/>
              </a:spcBef>
              <a:spcAft>
                <a:spcPct val="0"/>
              </a:spcAft>
              <a:buClr>
                <a:schemeClr val="accent2"/>
              </a:buClr>
              <a:buSzPct val="65000"/>
              <a:buFont typeface="Wingdings" pitchFamily="2" charset="2"/>
              <a:buChar char="l"/>
              <a:defRPr kumimoji="1" sz="2400">
                <a:solidFill>
                  <a:schemeClr val="tx1"/>
                </a:solidFill>
                <a:latin typeface="+mn-lt"/>
                <a:ea typeface="+mn-ea"/>
              </a:defRPr>
            </a:lvl3pPr>
            <a:lvl4pPr marL="1428750" indent="-228600" algn="l" rtl="0" eaLnBrk="1" fontAlgn="base" hangingPunct="1">
              <a:spcBef>
                <a:spcPct val="20000"/>
              </a:spcBef>
              <a:spcAft>
                <a:spcPct val="0"/>
              </a:spcAft>
              <a:buClr>
                <a:schemeClr val="accent2"/>
              </a:buClr>
              <a:buSzPct val="85000"/>
              <a:buFont typeface="Wingdings" pitchFamily="2" charset="2"/>
              <a:buChar char="w"/>
              <a:defRPr kumimoji="1" sz="2000">
                <a:solidFill>
                  <a:schemeClr val="tx1"/>
                </a:solidFill>
                <a:latin typeface="+mn-lt"/>
                <a:ea typeface="+mn-ea"/>
              </a:defRPr>
            </a:lvl4pPr>
            <a:lvl5pPr marL="1771650" indent="-228600" algn="l" rtl="0" eaLnBrk="1" fontAlgn="base" hangingPunct="1">
              <a:spcBef>
                <a:spcPct val="20000"/>
              </a:spcBef>
              <a:spcAft>
                <a:spcPct val="0"/>
              </a:spcAft>
              <a:buClr>
                <a:schemeClr val="accent2"/>
              </a:buClr>
              <a:buSzPct val="80000"/>
              <a:buFont typeface="Wingdings" pitchFamily="2" charset="2"/>
              <a:buChar char="§"/>
              <a:defRPr kumimoji="1">
                <a:solidFill>
                  <a:schemeClr val="tx1"/>
                </a:solidFill>
                <a:latin typeface="+mn-lt"/>
                <a:ea typeface="+mn-ea"/>
              </a:defRPr>
            </a:lvl5pPr>
            <a:lvl6pPr marL="2228850" indent="-228600" algn="l" rtl="0" eaLnBrk="1" fontAlgn="base" hangingPunct="1">
              <a:spcBef>
                <a:spcPct val="20000"/>
              </a:spcBef>
              <a:spcAft>
                <a:spcPct val="0"/>
              </a:spcAft>
              <a:buClr>
                <a:schemeClr val="accent2"/>
              </a:buClr>
              <a:buSzPct val="80000"/>
              <a:buFont typeface="Wingdings" pitchFamily="2" charset="2"/>
              <a:buChar char="§"/>
              <a:defRPr kumimoji="1">
                <a:solidFill>
                  <a:schemeClr val="tx1"/>
                </a:solidFill>
                <a:latin typeface="+mn-lt"/>
                <a:ea typeface="+mn-ea"/>
              </a:defRPr>
            </a:lvl6pPr>
            <a:lvl7pPr marL="2686050" indent="-228600" algn="l" rtl="0" eaLnBrk="1" fontAlgn="base" hangingPunct="1">
              <a:spcBef>
                <a:spcPct val="20000"/>
              </a:spcBef>
              <a:spcAft>
                <a:spcPct val="0"/>
              </a:spcAft>
              <a:buClr>
                <a:schemeClr val="accent2"/>
              </a:buClr>
              <a:buSzPct val="80000"/>
              <a:buFont typeface="Wingdings" pitchFamily="2" charset="2"/>
              <a:buChar char="§"/>
              <a:defRPr kumimoji="1">
                <a:solidFill>
                  <a:schemeClr val="tx1"/>
                </a:solidFill>
                <a:latin typeface="+mn-lt"/>
                <a:ea typeface="+mn-ea"/>
              </a:defRPr>
            </a:lvl7pPr>
            <a:lvl8pPr marL="3143250" indent="-228600" algn="l" rtl="0" eaLnBrk="1" fontAlgn="base" hangingPunct="1">
              <a:spcBef>
                <a:spcPct val="20000"/>
              </a:spcBef>
              <a:spcAft>
                <a:spcPct val="0"/>
              </a:spcAft>
              <a:buClr>
                <a:schemeClr val="accent2"/>
              </a:buClr>
              <a:buSzPct val="80000"/>
              <a:buFont typeface="Wingdings" pitchFamily="2" charset="2"/>
              <a:buChar char="§"/>
              <a:defRPr kumimoji="1">
                <a:solidFill>
                  <a:schemeClr val="tx1"/>
                </a:solidFill>
                <a:latin typeface="+mn-lt"/>
                <a:ea typeface="+mn-ea"/>
              </a:defRPr>
            </a:lvl8pPr>
            <a:lvl9pPr marL="3600450" indent="-228600" algn="l" rtl="0" eaLnBrk="1" fontAlgn="base" hangingPunct="1">
              <a:spcBef>
                <a:spcPct val="20000"/>
              </a:spcBef>
              <a:spcAft>
                <a:spcPct val="0"/>
              </a:spcAft>
              <a:buClr>
                <a:schemeClr val="accent2"/>
              </a:buClr>
              <a:buSzPct val="80000"/>
              <a:buFont typeface="Wingdings" pitchFamily="2" charset="2"/>
              <a:buChar char="§"/>
              <a:defRPr kumimoji="1">
                <a:solidFill>
                  <a:schemeClr val="tx1"/>
                </a:solidFill>
                <a:latin typeface="+mn-lt"/>
                <a:ea typeface="+mn-ea"/>
              </a:defRPr>
            </a:lvl9pPr>
          </a:lstStyle>
          <a:p>
            <a:pPr marL="0" indent="0">
              <a:lnSpc>
                <a:spcPct val="90000"/>
              </a:lnSpc>
              <a:buFont typeface="Wingdings" pitchFamily="2" charset="2"/>
              <a:buNone/>
            </a:pPr>
            <a:r>
              <a:rPr lang="ja-JP" altLang="en-US" sz="1400" b="1" dirty="0">
                <a:latin typeface="+mj-ea"/>
                <a:ea typeface="+mj-ea"/>
              </a:rPr>
              <a:t>主催</a:t>
            </a:r>
            <a:r>
              <a:rPr lang="ja-JP" altLang="en-US" sz="1400" dirty="0">
                <a:latin typeface="+mj-ea"/>
                <a:ea typeface="+mj-ea"/>
              </a:rPr>
              <a:t>：大阪大学大学院歯学研究科・大阪大学微生物病研究所附属バイオインフォマティクスセンター・</a:t>
            </a:r>
            <a:endParaRPr lang="en-US" altLang="ja-JP" sz="1400" dirty="0">
              <a:latin typeface="+mj-ea"/>
              <a:ea typeface="+mj-ea"/>
            </a:endParaRPr>
          </a:p>
          <a:p>
            <a:pPr marL="0" indent="0">
              <a:lnSpc>
                <a:spcPct val="90000"/>
              </a:lnSpc>
              <a:buFont typeface="Wingdings" pitchFamily="2" charset="2"/>
              <a:buNone/>
            </a:pPr>
            <a:r>
              <a:rPr lang="en-US" altLang="ja-JP" sz="1400" dirty="0">
                <a:latin typeface="+mj-ea"/>
                <a:ea typeface="+mj-ea"/>
              </a:rPr>
              <a:t>        </a:t>
            </a:r>
            <a:r>
              <a:rPr lang="ja-JP" altLang="en-US" sz="1400" dirty="0">
                <a:latin typeface="+mj-ea"/>
                <a:ea typeface="+mj-ea"/>
              </a:rPr>
              <a:t>大阪大学大学院歯学研究科「口の難病」国際ステーション</a:t>
            </a:r>
            <a:endParaRPr lang="en-US" altLang="ja-JP" sz="1400" dirty="0">
              <a:latin typeface="+mj-ea"/>
              <a:ea typeface="+mj-ea"/>
            </a:endParaRPr>
          </a:p>
          <a:p>
            <a:pPr marL="0" indent="0">
              <a:lnSpc>
                <a:spcPct val="90000"/>
              </a:lnSpc>
              <a:buFont typeface="Wingdings" pitchFamily="2" charset="2"/>
              <a:buNone/>
            </a:pPr>
            <a:r>
              <a:rPr lang="ja-JP" altLang="en-US" sz="1400" b="1" dirty="0">
                <a:latin typeface="+mj-ea"/>
                <a:ea typeface="+mj-ea"/>
              </a:rPr>
              <a:t>問い合わせ先</a:t>
            </a:r>
            <a:r>
              <a:rPr lang="ja-JP" altLang="en-US" sz="1400" dirty="0">
                <a:latin typeface="+mj-ea"/>
                <a:ea typeface="+mj-ea"/>
              </a:rPr>
              <a:t>：大阪大学大学院歯学研究科 庶務係  </a:t>
            </a:r>
            <a:r>
              <a:rPr lang="en-US" altLang="ja-JP" sz="1400" dirty="0" err="1">
                <a:latin typeface="+mj-ea"/>
                <a:ea typeface="+mj-ea"/>
                <a:cs typeface="Arial" panose="020B0604020202020204" pitchFamily="34" charset="0"/>
              </a:rPr>
              <a:t>si-soumu-syomu@office.osaka-u.ac.jp</a:t>
            </a:r>
            <a:endParaRPr lang="en-US" altLang="ja-JP" sz="1400" dirty="0">
              <a:latin typeface="+mj-ea"/>
              <a:ea typeface="+mj-ea"/>
              <a:cs typeface="Arial" panose="020B0604020202020204" pitchFamily="34" charset="0"/>
            </a:endParaRPr>
          </a:p>
        </p:txBody>
      </p:sp>
      <p:sp>
        <p:nvSpPr>
          <p:cNvPr id="4" name="テキスト ボックス 3">
            <a:extLst>
              <a:ext uri="{FF2B5EF4-FFF2-40B4-BE49-F238E27FC236}">
                <a16:creationId xmlns:a16="http://schemas.microsoft.com/office/drawing/2014/main" id="{860EA533-998D-AE00-6A7E-8671EC775E2D}"/>
              </a:ext>
            </a:extLst>
          </p:cNvPr>
          <p:cNvSpPr txBox="1"/>
          <p:nvPr/>
        </p:nvSpPr>
        <p:spPr>
          <a:xfrm>
            <a:off x="7625832" y="1098822"/>
            <a:ext cx="968535" cy="261610"/>
          </a:xfrm>
          <a:prstGeom prst="rect">
            <a:avLst/>
          </a:prstGeom>
          <a:noFill/>
        </p:spPr>
        <p:txBody>
          <a:bodyPr wrap="none" rtlCol="0">
            <a:spAutoFit/>
          </a:bodyPr>
          <a:lstStyle/>
          <a:p>
            <a:pPr algn="ctr"/>
            <a:r>
              <a:rPr lang="en-US" altLang="ja-JP" sz="1100" dirty="0">
                <a:latin typeface="Arial" panose="020B0604020202020204" pitchFamily="34" charset="0"/>
                <a:cs typeface="Arial" panose="020B0604020202020204" pitchFamily="34" charset="0"/>
              </a:rPr>
              <a:t>Zoom</a:t>
            </a:r>
            <a:r>
              <a:rPr kumimoji="1" lang="ja-JP" altLang="en-US" sz="1100" dirty="0">
                <a:latin typeface="Arial" panose="020B0604020202020204" pitchFamily="34" charset="0"/>
                <a:cs typeface="Arial" panose="020B0604020202020204" pitchFamily="34" charset="0"/>
              </a:rPr>
              <a:t>登録用</a:t>
            </a:r>
          </a:p>
        </p:txBody>
      </p:sp>
      <p:sp>
        <p:nvSpPr>
          <p:cNvPr id="9" name="テキスト ボックス 8">
            <a:extLst>
              <a:ext uri="{FF2B5EF4-FFF2-40B4-BE49-F238E27FC236}">
                <a16:creationId xmlns:a16="http://schemas.microsoft.com/office/drawing/2014/main" id="{2137512E-105B-82D1-0661-2D8903FAEFBB}"/>
              </a:ext>
            </a:extLst>
          </p:cNvPr>
          <p:cNvSpPr txBox="1"/>
          <p:nvPr/>
        </p:nvSpPr>
        <p:spPr>
          <a:xfrm>
            <a:off x="1385871" y="256322"/>
            <a:ext cx="6372257" cy="461665"/>
          </a:xfrm>
          <a:prstGeom prst="rect">
            <a:avLst/>
          </a:prstGeom>
          <a:solidFill>
            <a:schemeClr val="bg1">
              <a:alpha val="70000"/>
            </a:schemeClr>
          </a:solidFill>
        </p:spPr>
        <p:txBody>
          <a:bodyPr wrap="none" rtlCol="0">
            <a:spAutoFit/>
          </a:bodyPr>
          <a:lstStyle/>
          <a:p>
            <a:pPr algn="ctr"/>
            <a:r>
              <a:rPr lang="ja-JP" altLang="ja-JP" b="1" dirty="0">
                <a:solidFill>
                  <a:srgbClr val="002060"/>
                </a:solidFill>
                <a:effectLst>
                  <a:outerShdw blurRad="50800" dist="38100" dir="2700000" algn="tl" rotWithShape="0">
                    <a:prstClr val="black">
                      <a:alpha val="40000"/>
                    </a:prstClr>
                  </a:outerShdw>
                </a:effectLst>
                <a:latin typeface="+mj-ea"/>
                <a:ea typeface="+mj-ea"/>
              </a:rPr>
              <a:t>超実践的バイオインフォマティクスセミナー</a:t>
            </a:r>
            <a:r>
              <a:rPr lang="en-US" altLang="ja-JP" b="1" dirty="0">
                <a:solidFill>
                  <a:srgbClr val="002060"/>
                </a:solidFill>
                <a:effectLst>
                  <a:outerShdw blurRad="50800" dist="38100" dir="2700000" algn="tl" rotWithShape="0">
                    <a:prstClr val="black">
                      <a:alpha val="40000"/>
                    </a:prstClr>
                  </a:outerShdw>
                </a:effectLst>
                <a:latin typeface="+mj-ea"/>
                <a:ea typeface="+mj-ea"/>
              </a:rPr>
              <a:t> </a:t>
            </a:r>
            <a:r>
              <a:rPr lang="en-US" altLang="ja-JP" b="1" dirty="0">
                <a:solidFill>
                  <a:srgbClr val="002060"/>
                </a:solidFill>
                <a:effectLst>
                  <a:outerShdw blurRad="50800" dist="38100" dir="2700000" algn="tl" rotWithShape="0">
                    <a:prstClr val="black">
                      <a:alpha val="40000"/>
                    </a:prstClr>
                  </a:outerShdw>
                </a:effectLst>
                <a:latin typeface="+mj-ea"/>
                <a:ea typeface="+mj-ea"/>
                <a:cs typeface="Arial" panose="020B0604020202020204" pitchFamily="34" charset="0"/>
              </a:rPr>
              <a:t>2024</a:t>
            </a:r>
            <a:endParaRPr lang="ja-JP" altLang="ja-JP" b="1" dirty="0">
              <a:solidFill>
                <a:srgbClr val="002060"/>
              </a:solidFill>
              <a:effectLst>
                <a:outerShdw blurRad="50800" dist="38100" dir="2700000" algn="tl" rotWithShape="0">
                  <a:prstClr val="black">
                    <a:alpha val="40000"/>
                  </a:prstClr>
                </a:outerShdw>
              </a:effectLst>
              <a:latin typeface="+mj-ea"/>
              <a:ea typeface="+mj-ea"/>
              <a:cs typeface="Arial" panose="020B0604020202020204" pitchFamily="34" charset="0"/>
            </a:endParaRPr>
          </a:p>
        </p:txBody>
      </p:sp>
      <p:pic>
        <p:nvPicPr>
          <p:cNvPr id="12" name="図 11">
            <a:extLst>
              <a:ext uri="{FF2B5EF4-FFF2-40B4-BE49-F238E27FC236}">
                <a16:creationId xmlns:a16="http://schemas.microsoft.com/office/drawing/2014/main" id="{E9D5D22A-6DCE-62D8-8DE0-5F31C044FE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518" t="19750" r="16051" b="27686"/>
          <a:stretch/>
        </p:blipFill>
        <p:spPr>
          <a:xfrm>
            <a:off x="89939" y="65588"/>
            <a:ext cx="809653" cy="843132"/>
          </a:xfrm>
          <a:prstGeom prst="rect">
            <a:avLst/>
          </a:prstGeom>
        </p:spPr>
      </p:pic>
      <p:pic>
        <p:nvPicPr>
          <p:cNvPr id="3" name="グラフィックス 2">
            <a:extLst>
              <a:ext uri="{FF2B5EF4-FFF2-40B4-BE49-F238E27FC236}">
                <a16:creationId xmlns:a16="http://schemas.microsoft.com/office/drawing/2014/main" id="{6B1F6B6E-8E9E-91D6-1DBC-6ADB7C8ED3C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44408" y="197594"/>
            <a:ext cx="833120" cy="579120"/>
          </a:xfrm>
          <a:prstGeom prst="rect">
            <a:avLst/>
          </a:prstGeom>
        </p:spPr>
      </p:pic>
      <p:pic>
        <p:nvPicPr>
          <p:cNvPr id="10" name="図 9" descr="QR コード&#10;&#10;自動的に生成された説明">
            <a:extLst>
              <a:ext uri="{FF2B5EF4-FFF2-40B4-BE49-F238E27FC236}">
                <a16:creationId xmlns:a16="http://schemas.microsoft.com/office/drawing/2014/main" id="{898CA72D-666E-14CE-F333-5B687E700E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8304" y="1367189"/>
            <a:ext cx="1528564" cy="1528564"/>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27B55DD626B30468D609F1155487CC4" ma:contentTypeVersion="" ma:contentTypeDescription="新しいドキュメントを作成します。" ma:contentTypeScope="" ma:versionID="5801d5d327b10de8ce2900956406c5a4">
  <xsd:schema xmlns:xsd="http://www.w3.org/2001/XMLSchema" xmlns:xs="http://www.w3.org/2001/XMLSchema" xmlns:p="http://schemas.microsoft.com/office/2006/metadata/properties" xmlns:ns1="http://schemas.microsoft.com/sharepoint/v3" xmlns:ns2="b995204e-8863-459b-a3c4-f5457d4a67ea" targetNamespace="http://schemas.microsoft.com/office/2006/metadata/properties" ma:root="true" ma:fieldsID="4dd0845a91042dbbfbee26b0bed4f8cf" ns1:_="" ns2:_="">
    <xsd:import namespace="http://schemas.microsoft.com/sharepoint/v3"/>
    <xsd:import namespace="b995204e-8863-459b-a3c4-f5457d4a67ea"/>
    <xsd:element name="properties">
      <xsd:complexType>
        <xsd:sequence>
          <xsd:element name="documentManagement">
            <xsd:complexType>
              <xsd:all>
                <xsd:element ref="ns2:_x4fdd__x5b58__x671f__x9650_"/>
                <xsd:element ref="ns2:_x8aac__x660e_" minOccurs="0"/>
                <xsd:element ref="ns2:_x65e7_ICHO_x6700__x7d42__x66f4__x65b0__x8005_" minOccurs="0"/>
                <xsd:element ref="ns2:_x65e7_ICHO_x6700__x7d42__x66f4__x65b0__x65e5__x6642_" minOccurs="0"/>
                <xsd:element ref="ns2:_x65e7_ICHO_x767b__x9332__x8005_" minOccurs="0"/>
                <xsd:element ref="ns2:_x65e7_ICHO_x767b__x9332__x65e5__x6642_" minOccurs="0"/>
                <xsd:element ref="ns2:_x65e7_ICHO_x5099__x8003_" minOccurs="0"/>
                <xsd:element ref="ns1:_dlc_Exempt" minOccurs="0"/>
                <xsd:element ref="ns1:_dlc_ExpireDateSaved" minOccurs="0"/>
                <xsd:element ref="ns1:_dlc_Expir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7" nillable="true" ma:displayName="ポリシー適用除外" ma:hidden="true" ma:internalName="_dlc_Exempt" ma:readOnly="true">
      <xsd:simpleType>
        <xsd:restriction base="dms:Unknown"/>
      </xsd:simpleType>
    </xsd:element>
    <xsd:element name="_dlc_ExpireDateSaved" ma:index="18" nillable="true" ma:displayName="元の有効期限" ma:hidden="true" ma:internalName="_dlc_ExpireDateSaved" ma:readOnly="true">
      <xsd:simpleType>
        <xsd:restriction base="dms:DateTime"/>
      </xsd:simpleType>
    </xsd:element>
    <xsd:element name="_dlc_ExpireDate" ma:index="19" nillable="true" ma:displayName="期日"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995204e-8863-459b-a3c4-f5457d4a67ea" elementFormDefault="qualified">
    <xsd:import namespace="http://schemas.microsoft.com/office/2006/documentManagement/types"/>
    <xsd:import namespace="http://schemas.microsoft.com/office/infopath/2007/PartnerControls"/>
    <xsd:element name="_x4fdd__x5b58__x671f__x9650_" ma:index="4" ma:displayName="保存期限" ma:default="2999-12-31T00:00:00Z" ma:format="DateOnly" ma:internalName="_x4fdd__x5b58__x671f__x9650_">
      <xsd:simpleType>
        <xsd:restriction base="dms:DateTime"/>
      </xsd:simpleType>
    </xsd:element>
    <xsd:element name="_x8aac__x660e_" ma:index="5" nillable="true" ma:displayName="説明" ma:internalName="_x8aac__x660e_">
      <xsd:simpleType>
        <xsd:restriction base="dms:Note"/>
      </xsd:simpleType>
    </xsd:element>
    <xsd:element name="_x65e7_ICHO_x6700__x7d42__x66f4__x65b0__x8005_" ma:index="8" nillable="true" ma:displayName="旧ICHO最終更新者" ma:hidden="true" ma:internalName="_x65e7_ICHO_x6700__x7d42__x66f4__x65b0__x8005_" ma:readOnly="false">
      <xsd:simpleType>
        <xsd:restriction base="dms:Text">
          <xsd:maxLength value="255"/>
        </xsd:restriction>
      </xsd:simpleType>
    </xsd:element>
    <xsd:element name="_x65e7_ICHO_x6700__x7d42__x66f4__x65b0__x65e5__x6642_" ma:index="9" nillable="true" ma:displayName="旧ICHO最終更新日時" ma:format="DateOnly" ma:hidden="true" ma:internalName="_x65e7_ICHO_x6700__x7d42__x66f4__x65b0__x65e5__x6642_" ma:readOnly="false">
      <xsd:simpleType>
        <xsd:restriction base="dms:DateTime"/>
      </xsd:simpleType>
    </xsd:element>
    <xsd:element name="_x65e7_ICHO_x767b__x9332__x8005_" ma:index="10" nillable="true" ma:displayName="旧ICHO登録者" ma:hidden="true" ma:internalName="_x65e7_ICHO_x767b__x9332__x8005_" ma:readOnly="false">
      <xsd:simpleType>
        <xsd:restriction base="dms:Text">
          <xsd:maxLength value="255"/>
        </xsd:restriction>
      </xsd:simpleType>
    </xsd:element>
    <xsd:element name="_x65e7_ICHO_x767b__x9332__x65e5__x6642_" ma:index="11" nillable="true" ma:displayName="旧ICHO登録日時" ma:format="DateOnly" ma:hidden="true" ma:internalName="_x65e7_ICHO_x767b__x9332__x65e5__x6642_" ma:readOnly="false">
      <xsd:simpleType>
        <xsd:restriction base="dms:DateTime"/>
      </xsd:simpleType>
    </xsd:element>
    <xsd:element name="_x65e7_ICHO_x5099__x8003_" ma:index="12" nillable="true" ma:displayName="旧ICHO備考" ma:hidden="true" ma:internalName="_x65e7_ICHO_x5099__x8003_" ma:readOnly="fals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コンテンツ タイプ"/>
        <xsd:element ref="dc:title" minOccurs="0" maxOccurs="1" ma:index="2"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65e7_ICHO_x6700__x7d42__x66f4__x65b0__x8005_ xmlns="b995204e-8863-459b-a3c4-f5457d4a67ea">松原　弘文</_x65e7_ICHO_x6700__x7d42__x66f4__x65b0__x8005_>
    <_x65e7_ICHO_x5099__x8003_ xmlns="b995204e-8863-459b-a3c4-f5457d4a67ea" xsi:nil="true"/>
    <_x65e7_ICHO_x767b__x9332__x8005_ xmlns="b995204e-8863-459b-a3c4-f5457d4a67ea">髙木　芳倫</_x65e7_ICHO_x767b__x9332__x8005_>
    <_x65e7_ICHO_x6700__x7d42__x66f4__x65b0__x65e5__x6642_ xmlns="b995204e-8863-459b-a3c4-f5457d4a67ea">2016-04-06T06:12:55+00:00</_x65e7_ICHO_x6700__x7d42__x66f4__x65b0__x65e5__x6642_>
    <_x65e7_ICHO_x767b__x9332__x65e5__x6642_ xmlns="b995204e-8863-459b-a3c4-f5457d4a67ea">2013-04-22T08:46:39+00:00</_x65e7_ICHO_x767b__x9332__x65e5__x6642_>
    <_x4fdd__x5b58__x671f__x9650_ xmlns="b995204e-8863-459b-a3c4-f5457d4a67ea">2999-12-30T15:00:00+00:00</_x4fdd__x5b58__x671f__x9650_>
    <_x8aac__x660e_ xmlns="b995204e-8863-459b-a3c4-f5457d4a67ea" xsi:nil="true"/>
    <_dlc_ExpireDateSaved xmlns="http://schemas.microsoft.com/sharepoint/v3" xsi:nil="true"/>
    <_dlc_ExpireDate xmlns="http://schemas.microsoft.com/sharepoint/v3">2999-12-30T15:00:00+00:00</_dlc_ExpireDa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41910B-8F66-46F8-B086-6FB508FBB6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995204e-8863-459b-a3c4-f5457d4a67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148048-8A2A-4E6E-B98C-F05D30DC6681}">
  <ds:schemaRefs>
    <ds:schemaRef ds:uri="http://purl.org/dc/dcmitype/"/>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purl.org/dc/terms/"/>
    <ds:schemaRef ds:uri="http://schemas.microsoft.com/office/2006/metadata/properties"/>
    <ds:schemaRef ds:uri="b995204e-8863-459b-a3c4-f5457d4a67ea"/>
    <ds:schemaRef ds:uri="http://schemas.microsoft.com/sharepoint/v3"/>
    <ds:schemaRef ds:uri="http://www.w3.org/XML/1998/namespace"/>
  </ds:schemaRefs>
</ds:datastoreItem>
</file>

<file path=customXml/itemProps3.xml><?xml version="1.0" encoding="utf-8"?>
<ds:datastoreItem xmlns:ds="http://schemas.openxmlformats.org/officeDocument/2006/customXml" ds:itemID="{FB86F50B-834F-4E16-BFD4-6304FD7E3D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1726</TotalTime>
  <Words>236</Words>
  <Application>Microsoft Office PowerPoint</Application>
  <PresentationFormat>画面に合わせる (4:3)</PresentationFormat>
  <Paragraphs>12</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游ゴシック Medium</vt:lpstr>
      <vt:lpstr>Arial</vt:lpstr>
      <vt:lpstr>Calibri</vt:lpstr>
      <vt:lpstr>Times New Roman</vt:lpstr>
      <vt:lpstr>Wingdings</vt:lpstr>
      <vt:lpstr>Office ​​テーマ</vt:lpstr>
      <vt:lpstr>PowerPoint プレゼンテーション</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特別講義のご案内</dc:title>
  <dc:creator>OPAM</dc:creator>
  <cp:lastModifiedBy>工代　澄</cp:lastModifiedBy>
  <cp:revision>95</cp:revision>
  <cp:lastPrinted>2022-09-20T12:08:35Z</cp:lastPrinted>
  <dcterms:created xsi:type="dcterms:W3CDTF">2010-09-06T06:59:45Z</dcterms:created>
  <dcterms:modified xsi:type="dcterms:W3CDTF">2024-10-03T08:42:02Z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0x010100827B55DD626B30468D609F1155487CC4</vt:lpwstr>
  </property>
  <property fmtid="{D5CDD505-2E9C-101B-9397-08002B2CF9AE}" pid="3" name="_dlc_policyId">
    <vt:lpwstr>0x01010024FAAFD209AB8A46AB1A76B8386018E8|-1920057702</vt:lpwstr>
  </property>
  <property fmtid="{D5CDD505-2E9C-101B-9397-08002B2CF9AE}" pid="4" name="ItemRetentionFormula">
    <vt:lpwstr>&lt;formula id="Microsoft.Office.RecordsManagement.PolicyFeatures.Expiration.Formula.BuiltIn"&gt;&lt;number&gt;0&lt;/number&gt;&lt;property&gt;_x005f_x4fdd__x005f_x5b58__x005f_x671f__x005f_x9650_&lt;/property&gt;&lt;propertyId&gt;5b3bc7b6-7470-4ebc-abc9-90100d834f3f&lt;/propertyId&gt;&lt;period&gt;days&lt;/period&gt;&lt;/formula&gt;</vt:lpwstr>
  </property>
</Properties>
</file>